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65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2" name="Объект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4" name="Объект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15.11.2021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04248" y="5084440"/>
            <a:ext cx="2159224" cy="1512168"/>
          </a:xfrm>
        </p:spPr>
        <p:txBody>
          <a:bodyPr/>
          <a:lstStyle/>
          <a:p>
            <a:pPr algn="l"/>
            <a:r>
              <a:rPr lang="ru-RU" sz="900" dirty="0"/>
              <a:t>Работу выполнили ученики 11-го класса:</a:t>
            </a:r>
          </a:p>
          <a:p>
            <a:pPr algn="l"/>
            <a:r>
              <a:rPr lang="ru-RU" sz="900" dirty="0"/>
              <a:t>Чупров Владислав</a:t>
            </a:r>
            <a:br>
              <a:rPr lang="ru-RU" sz="900" dirty="0"/>
            </a:br>
            <a:r>
              <a:rPr lang="ru-RU" sz="900" dirty="0"/>
              <a:t>Власов Григорий</a:t>
            </a:r>
          </a:p>
          <a:p>
            <a:pPr algn="l"/>
            <a:r>
              <a:rPr lang="ru-RU" sz="900" dirty="0"/>
              <a:t>Выборов Андрей</a:t>
            </a:r>
          </a:p>
          <a:p>
            <a:pPr algn="l"/>
            <a:r>
              <a:rPr lang="ru-RU" sz="900" dirty="0"/>
              <a:t>Васильев Денис</a:t>
            </a:r>
          </a:p>
          <a:p>
            <a:pPr algn="l"/>
            <a:r>
              <a:rPr lang="ru-RU" sz="900" dirty="0"/>
              <a:t>Уляшев Артём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8305800" cy="1224136"/>
          </a:xfrm>
        </p:spPr>
        <p:txBody>
          <a:bodyPr/>
          <a:lstStyle/>
          <a:p>
            <a:r>
              <a:rPr lang="ru-RU" sz="3200" dirty="0"/>
              <a:t>Карл Иванович Росси</a:t>
            </a:r>
            <a:br>
              <a:rPr lang="ru-RU" sz="3200" dirty="0"/>
            </a:br>
            <a:r>
              <a:rPr lang="ru-RU" sz="3200" dirty="0"/>
              <a:t>(1775-1849)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27" y="1844824"/>
            <a:ext cx="2783434" cy="3386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8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7544" y="1340768"/>
            <a:ext cx="2890664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Скончался 6 апреля 1849 года (по старому стилю) в возрасте 72 лет из-за эпидемии холеры, в маленькой квартире в Петербургской Коломне, куда переехал ранее ввиду крайней нужды. Никто не отметил его заслуги в создании имперского образа российской столицы.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9591" y="473781"/>
            <a:ext cx="2088232" cy="53488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Смерть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08669"/>
            <a:ext cx="3462837" cy="461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65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0375" y="289253"/>
            <a:ext cx="2016224" cy="606896"/>
          </a:xfrm>
        </p:spPr>
        <p:txBody>
          <a:bodyPr>
            <a:noAutofit/>
          </a:bodyPr>
          <a:lstStyle/>
          <a:p>
            <a:r>
              <a:rPr lang="ru-RU" sz="3600" b="1" dirty="0"/>
              <a:t>Детство</a:t>
            </a:r>
          </a:p>
        </p:txBody>
      </p:sp>
      <p:pic>
        <p:nvPicPr>
          <p:cNvPr id="2050" name="Picture 2" descr="НОВЕРР Жан Жор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14" y="764704"/>
            <a:ext cx="1802210" cy="209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Карл Иванович Росси (1775-1849) [1948 - - Люди русской науки. Том 2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Карл Иванович Росси (1775-1849) [1948 - - Люди русской науки. Том 2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142903" y="310583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Шарль </a:t>
            </a:r>
            <a:r>
              <a:rPr lang="ru-RU" dirty="0" err="1"/>
              <a:t>Ле</a:t>
            </a:r>
            <a:r>
              <a:rPr lang="ru-RU" dirty="0"/>
              <a:t> Пик</a:t>
            </a:r>
          </a:p>
          <a:p>
            <a:pPr algn="ctr"/>
            <a:r>
              <a:rPr lang="ru-RU" dirty="0"/>
              <a:t>(1744-1806)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375" y="908720"/>
            <a:ext cx="4903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Карло </a:t>
            </a:r>
            <a:r>
              <a:rPr lang="ru-RU" dirty="0" err="1"/>
              <a:t>ди</a:t>
            </a:r>
            <a:r>
              <a:rPr lang="ru-RU" dirty="0"/>
              <a:t> Джованни Росси (Карл Иванович)</a:t>
            </a:r>
          </a:p>
          <a:p>
            <a:r>
              <a:rPr lang="ru-RU" dirty="0"/>
              <a:t>родился в Венеции, а юные годы провёл в Неаполе .Его матерью была выдающаяся балерина Гертруда Аблехер, а отчимом — танцовщик Шарль Ле Пик. В 1787 году, он сменит место жительства, и свяжет свое имя с холодной Россией навсегда. </a:t>
            </a:r>
          </a:p>
        </p:txBody>
      </p:sp>
      <p:pic>
        <p:nvPicPr>
          <p:cNvPr id="2058" name="Picture 10" descr="Бренна, Винченцо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55" y="3105834"/>
            <a:ext cx="2049351" cy="23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6403" y="5544749"/>
            <a:ext cx="210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Винченцо</a:t>
            </a:r>
            <a:r>
              <a:rPr lang="ru-RU" dirty="0"/>
              <a:t> Бренна</a:t>
            </a:r>
          </a:p>
          <a:p>
            <a:pPr algn="ctr"/>
            <a:r>
              <a:rPr lang="ru-RU" dirty="0"/>
              <a:t>(1747-1820)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A5F53C-37A8-4B46-B8F0-45B4AC70EB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89" y="3917956"/>
            <a:ext cx="2281088" cy="244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23528" y="2348880"/>
            <a:ext cx="2952328" cy="26642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/>
              <a:t> В 1795 году поступил на службу чертёжником в Адмиралтейское ведомство. Отчётные чертежи Михайловского замка по проекту Бренны (1800) выполнены рукой К. Росси.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63588" y="770443"/>
            <a:ext cx="7416824" cy="606896"/>
          </a:xfrm>
        </p:spPr>
        <p:txBody>
          <a:bodyPr>
            <a:noAutofit/>
          </a:bodyPr>
          <a:lstStyle/>
          <a:p>
            <a:r>
              <a:rPr lang="ru-RU" sz="3200" b="1" dirty="0"/>
              <a:t>Служба в Адмиралтейском ведомстве</a:t>
            </a:r>
          </a:p>
        </p:txBody>
      </p:sp>
      <p:pic>
        <p:nvPicPr>
          <p:cNvPr id="3074" name="Picture 2" descr="RUS-2016-Aerial-SPB-St Michael's Cast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916832"/>
            <a:ext cx="5292588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3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429000"/>
            <a:ext cx="4241726" cy="2769294"/>
          </a:xfrm>
          <a:prstGeom prst="rect">
            <a:avLst/>
          </a:prstGeom>
          <a:ln>
            <a:noFill/>
          </a:ln>
          <a:effectLst>
            <a:outerShdw blurRad="228600" dist="152400" dir="2520000" algn="tl" rotWithShape="0">
              <a:srgbClr val="333333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404664"/>
            <a:ext cx="6552728" cy="606896"/>
          </a:xfrm>
        </p:spPr>
        <p:txBody>
          <a:bodyPr>
            <a:noAutofit/>
          </a:bodyPr>
          <a:lstStyle/>
          <a:p>
            <a:r>
              <a:rPr lang="ru-RU" sz="3600" b="1" dirty="0"/>
              <a:t>Адмиралтейская набережная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2" y="1340768"/>
            <a:ext cx="4212802" cy="2808312"/>
          </a:xfrm>
          <a:prstGeom prst="rect">
            <a:avLst/>
          </a:prstGeom>
          <a:ln>
            <a:noFill/>
          </a:ln>
          <a:effectLst>
            <a:outerShdw blurRad="165100" dist="355600" dir="2700000" sx="101000" sy="101000" algn="tl" rotWithShape="0">
              <a:srgbClr val="333333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62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47192" y="266327"/>
            <a:ext cx="3384376" cy="606896"/>
          </a:xfrm>
        </p:spPr>
        <p:txBody>
          <a:bodyPr>
            <a:noAutofit/>
          </a:bodyPr>
          <a:lstStyle/>
          <a:p>
            <a:r>
              <a:rPr lang="ru-RU" sz="3600" b="1" dirty="0"/>
              <a:t>Елагин остров</a:t>
            </a:r>
          </a:p>
        </p:txBody>
      </p:sp>
      <p:pic>
        <p:nvPicPr>
          <p:cNvPr id="5122" name="Picture 2" descr="Елагин остров: рассказываем как добраться и заче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91975"/>
            <a:ext cx="3456384" cy="226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Режим работ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29000"/>
            <a:ext cx="4968552" cy="29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EAF38C-4889-42B0-9C2A-3A21C483C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45837"/>
            <a:ext cx="3924134" cy="22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23528" y="188640"/>
            <a:ext cx="5256584" cy="750912"/>
          </a:xfrm>
        </p:spPr>
        <p:txBody>
          <a:bodyPr>
            <a:noAutofit/>
          </a:bodyPr>
          <a:lstStyle/>
          <a:p>
            <a:r>
              <a:rPr lang="ru-RU" sz="3600" b="1" dirty="0"/>
              <a:t>Михайловский  дворец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3" y="1052736"/>
            <a:ext cx="3177125" cy="238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69" y="1052736"/>
            <a:ext cx="4284496" cy="238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2" y="3850397"/>
            <a:ext cx="3177125" cy="237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81BAE-2AED-4EF0-8CC1-465E24F80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9" y="3850397"/>
            <a:ext cx="4284496" cy="23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231232" y="244252"/>
            <a:ext cx="4969568" cy="678904"/>
          </a:xfrm>
        </p:spPr>
        <p:txBody>
          <a:bodyPr>
            <a:noAutofit/>
          </a:bodyPr>
          <a:lstStyle/>
          <a:p>
            <a:r>
              <a:rPr lang="ru-RU" sz="3600" b="1" dirty="0"/>
              <a:t>Дворцовая площадь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9" y="1124744"/>
            <a:ext cx="3459159" cy="265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93" y="1124744"/>
            <a:ext cx="3459159" cy="265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92220F-0F21-4F0C-970E-51F4FB407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6" y="3927076"/>
            <a:ext cx="4969568" cy="268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0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23528" y="345021"/>
            <a:ext cx="4572508" cy="606896"/>
          </a:xfrm>
        </p:spPr>
        <p:txBody>
          <a:bodyPr>
            <a:noAutofit/>
          </a:bodyPr>
          <a:lstStyle/>
          <a:p>
            <a:r>
              <a:rPr lang="ru-RU" sz="3600" b="1" dirty="0"/>
              <a:t>Улица зодчего Росси</a:t>
            </a:r>
          </a:p>
        </p:txBody>
      </p:sp>
      <p:pic>
        <p:nvPicPr>
          <p:cNvPr id="1026" name="Picture 2" descr="Идеально пропорциональная улица Зодчего Росси, Санкт-Петербург | Пикабу">
            <a:extLst>
              <a:ext uri="{FF2B5EF4-FFF2-40B4-BE49-F238E27FC236}">
                <a16:creationId xmlns:a16="http://schemas.microsoft.com/office/drawing/2014/main" id="{24D5565B-5388-472D-9391-23075CEB0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2" y="1403287"/>
            <a:ext cx="3988887" cy="51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CFB036-DEEB-4D18-B429-CAAA180C2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27930"/>
            <a:ext cx="2592288" cy="2604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71F3EE-8686-44E4-97D7-60A3383F0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04" y="1403287"/>
            <a:ext cx="3528392" cy="2352262"/>
          </a:xfrm>
          <a:prstGeom prst="rect">
            <a:avLst/>
          </a:prstGeom>
        </p:spPr>
      </p:pic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CF2E4A27-169D-4151-8DC8-C779324C4B03}"/>
              </a:ext>
            </a:extLst>
          </p:cNvPr>
          <p:cNvSpPr txBox="1">
            <a:spLocks/>
          </p:cNvSpPr>
          <p:nvPr/>
        </p:nvSpPr>
        <p:spPr>
          <a:xfrm>
            <a:off x="5009220" y="710201"/>
            <a:ext cx="3754760" cy="606896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Александрийский театр</a:t>
            </a:r>
          </a:p>
        </p:txBody>
      </p:sp>
    </p:spTree>
    <p:extLst>
      <p:ext uri="{BB962C8B-B14F-4D97-AF65-F5344CB8AC3E}">
        <p14:creationId xmlns:p14="http://schemas.microsoft.com/office/powerpoint/2010/main" val="427774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843808" y="330861"/>
            <a:ext cx="3456384" cy="606896"/>
          </a:xfrm>
        </p:spPr>
        <p:txBody>
          <a:bodyPr>
            <a:noAutofit/>
          </a:bodyPr>
          <a:lstStyle/>
          <a:p>
            <a:r>
              <a:rPr lang="ru-RU" sz="3800" b="1" dirty="0"/>
              <a:t>Сенат и Синод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261146-F0C7-4CA2-86F8-B5FA8082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95" y="1007970"/>
            <a:ext cx="4936810" cy="25686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E41FAE-9476-478F-A54E-31182158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01" y="3717032"/>
            <a:ext cx="6585198" cy="27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2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109</TotalTime>
  <Words>182</Words>
  <Application>Microsoft Office PowerPoint</Application>
  <PresentationFormat>Экран (4:3)</PresentationFormat>
  <Paragraphs>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Constantia</vt:lpstr>
      <vt:lpstr>Wingdings 2</vt:lpstr>
      <vt:lpstr>Бумажная</vt:lpstr>
      <vt:lpstr>Карл Иванович Росси (1775-1849)</vt:lpstr>
      <vt:lpstr>Детство</vt:lpstr>
      <vt:lpstr>Служба в Адмиралтейском ведомстве</vt:lpstr>
      <vt:lpstr>Адмиралтейская набережная</vt:lpstr>
      <vt:lpstr>Елагин остров</vt:lpstr>
      <vt:lpstr>Михайловский  дворец</vt:lpstr>
      <vt:lpstr>Дворцовая площадь</vt:lpstr>
      <vt:lpstr>Улица зодчего Росси</vt:lpstr>
      <vt:lpstr>Сенат и Синод</vt:lpstr>
      <vt:lpstr>Смерть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Карл Иванович Росси (1775-1849)</dc:title>
  <dc:creator>Пользователь</dc:creator>
  <cp:lastModifiedBy>platar ant</cp:lastModifiedBy>
  <cp:revision>15</cp:revision>
  <dcterms:created xsi:type="dcterms:W3CDTF">2021-11-15T19:15:44Z</dcterms:created>
  <dcterms:modified xsi:type="dcterms:W3CDTF">2021-11-15T21:30:12Z</dcterms:modified>
</cp:coreProperties>
</file>